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8" r:id="rId4"/>
    <p:sldId id="258" r:id="rId5"/>
    <p:sldId id="259" r:id="rId6"/>
    <p:sldId id="260" r:id="rId7"/>
    <p:sldId id="270" r:id="rId8"/>
    <p:sldId id="269" r:id="rId9"/>
    <p:sldId id="262" r:id="rId10"/>
    <p:sldId id="263" r:id="rId11"/>
    <p:sldId id="261" r:id="rId12"/>
    <p:sldId id="265" r:id="rId13"/>
    <p:sldId id="267" r:id="rId14"/>
    <p:sldId id="266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F350B-4874-4ACB-8CA7-AE85702056BE}" type="datetimeFigureOut">
              <a:rPr lang="fr-FR" smtClean="0"/>
              <a:pPr/>
              <a:t>14/09/2013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90E58-2E7C-4DC2-9253-C3A9913A10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A479-2C63-48C0-A11A-60C190ECD8D9}" type="datetimeFigureOut">
              <a:rPr lang="fr-FR" smtClean="0"/>
              <a:pPr/>
              <a:t>14/09/2013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AD2F-972B-473A-8C62-FD1CB5ABA4C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A479-2C63-48C0-A11A-60C190ECD8D9}" type="datetimeFigureOut">
              <a:rPr lang="fr-FR" smtClean="0"/>
              <a:pPr/>
              <a:t>14/09/2013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AD2F-972B-473A-8C62-FD1CB5ABA4C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A479-2C63-48C0-A11A-60C190ECD8D9}" type="datetimeFigureOut">
              <a:rPr lang="fr-FR" smtClean="0"/>
              <a:pPr/>
              <a:t>14/09/2013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AD2F-972B-473A-8C62-FD1CB5ABA4C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A479-2C63-48C0-A11A-60C190ECD8D9}" type="datetimeFigureOut">
              <a:rPr lang="fr-FR" smtClean="0"/>
              <a:pPr/>
              <a:t>14/09/2013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AD2F-972B-473A-8C62-FD1CB5ABA4C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A479-2C63-48C0-A11A-60C190ECD8D9}" type="datetimeFigureOut">
              <a:rPr lang="fr-FR" smtClean="0"/>
              <a:pPr/>
              <a:t>14/09/2013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AD2F-972B-473A-8C62-FD1CB5ABA4C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A479-2C63-48C0-A11A-60C190ECD8D9}" type="datetimeFigureOut">
              <a:rPr lang="fr-FR" smtClean="0"/>
              <a:pPr/>
              <a:t>14/09/2013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AD2F-972B-473A-8C62-FD1CB5ABA4C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A479-2C63-48C0-A11A-60C190ECD8D9}" type="datetimeFigureOut">
              <a:rPr lang="fr-FR" smtClean="0"/>
              <a:pPr/>
              <a:t>14/09/2013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AD2F-972B-473A-8C62-FD1CB5ABA4C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A479-2C63-48C0-A11A-60C190ECD8D9}" type="datetimeFigureOut">
              <a:rPr lang="fr-FR" smtClean="0"/>
              <a:pPr/>
              <a:t>14/09/2013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AD2F-972B-473A-8C62-FD1CB5ABA4C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A479-2C63-48C0-A11A-60C190ECD8D9}" type="datetimeFigureOut">
              <a:rPr lang="fr-FR" smtClean="0"/>
              <a:pPr/>
              <a:t>14/09/2013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AD2F-972B-473A-8C62-FD1CB5ABA4C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A479-2C63-48C0-A11A-60C190ECD8D9}" type="datetimeFigureOut">
              <a:rPr lang="fr-FR" smtClean="0"/>
              <a:pPr/>
              <a:t>14/09/2013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AD2F-972B-473A-8C62-FD1CB5ABA4C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A479-2C63-48C0-A11A-60C190ECD8D9}" type="datetimeFigureOut">
              <a:rPr lang="fr-FR" smtClean="0"/>
              <a:pPr/>
              <a:t>14/09/2013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AD2F-972B-473A-8C62-FD1CB5ABA4C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6A479-2C63-48C0-A11A-60C190ECD8D9}" type="datetimeFigureOut">
              <a:rPr lang="fr-FR" smtClean="0"/>
              <a:pPr/>
              <a:t>14/09/2013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1AD2F-972B-473A-8C62-FD1CB5ABA4C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8568"/>
            <a:ext cx="9144000" cy="548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187624" y="260648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6"/>
                </a:solidFill>
              </a:rPr>
              <a:t>Va sur http://litteris.fr</a:t>
            </a:r>
          </a:p>
          <a:p>
            <a:r>
              <a:rPr lang="fr-FR" sz="2800" b="1" dirty="0" smtClean="0">
                <a:solidFill>
                  <a:schemeClr val="accent6"/>
                </a:solidFill>
              </a:rPr>
              <a:t>Clique sur « accès contributeur »</a:t>
            </a:r>
            <a:endParaRPr lang="fr-FR" sz="2800" b="1" dirty="0">
              <a:solidFill>
                <a:schemeClr val="accent6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4644008" y="1124744"/>
            <a:ext cx="288032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93683"/>
            <a:ext cx="9144000" cy="496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51520" y="287070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b="1" dirty="0" smtClean="0">
                <a:solidFill>
                  <a:srgbClr val="F79646"/>
                </a:solidFill>
              </a:rPr>
              <a:t>Une fois ton récit publié, ton professeur peut le voir et le corriger. Dans ton espace contributeur, ton sujet apparaîtra dans « Publications »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95536" y="6133946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3"/>
                </a:solidFill>
              </a:rPr>
              <a:t>Commentaire du professeur.</a:t>
            </a:r>
            <a:endParaRPr lang="fr-FR" dirty="0">
              <a:solidFill>
                <a:schemeClr val="accent3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1907704" y="4941168"/>
            <a:ext cx="720080" cy="11927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9617"/>
            <a:ext cx="9143999" cy="511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1520" y="503094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b="1" dirty="0" smtClean="0">
                <a:solidFill>
                  <a:srgbClr val="F79646"/>
                </a:solidFill>
              </a:rPr>
              <a:t>Tu peux aussi aller sur « espace public »</a:t>
            </a:r>
            <a:endParaRPr lang="fr-FR" sz="2000" b="1" dirty="0">
              <a:solidFill>
                <a:srgbClr val="F79646"/>
              </a:solidFill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4860032" y="1026314"/>
            <a:ext cx="864096" cy="21146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87932"/>
            <a:ext cx="9143999" cy="497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1520" y="188640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b="1" dirty="0" smtClean="0">
                <a:solidFill>
                  <a:srgbClr val="F79646"/>
                </a:solidFill>
              </a:rPr>
              <a:t>Là, pour chaque sujet de ta classe, tu verras les sujets bien réussis des élèves mis « à la une »</a:t>
            </a:r>
            <a:endParaRPr lang="fr-FR" sz="2000" b="1" dirty="0">
              <a:solidFill>
                <a:srgbClr val="F79646"/>
              </a:solidFill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899592" y="1142747"/>
            <a:ext cx="2448272" cy="38704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4139952" y="4869160"/>
            <a:ext cx="3024336" cy="120032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Le chiffre entre parenthèses t’indique combien de devoirs sont mis « à la une » pour ce sujet.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267744" y="1142747"/>
            <a:ext cx="6120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</a:rPr>
              <a:t>En cliquant sur le sujet, tu verras la liste des devoirs intéressants faits par tes camarades, ou toi ! Tu peux les lire pour t’en inspirer, ou mieux comprendre ce qu’il fallait faire. Parfois, nous les utiliserons en classe.</a:t>
            </a:r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9617"/>
            <a:ext cx="9143999" cy="511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1520" y="503094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b="1" dirty="0" smtClean="0">
                <a:solidFill>
                  <a:srgbClr val="F79646"/>
                </a:solidFill>
              </a:rPr>
              <a:t>Tu peux enfin aller sur « Mon Profil » pour modifier les informations qui te concernent…</a:t>
            </a:r>
            <a:endParaRPr lang="fr-FR" sz="2000" b="1" dirty="0">
              <a:solidFill>
                <a:srgbClr val="F79646"/>
              </a:solidFill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4427984" y="1457201"/>
            <a:ext cx="576064" cy="9636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54220"/>
            <a:ext cx="9143999" cy="520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1520" y="260648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b="1" dirty="0" smtClean="0">
                <a:solidFill>
                  <a:srgbClr val="F79646"/>
                </a:solidFill>
              </a:rPr>
              <a:t>Tu peux y ajouter une présentation de toi et  une image… modifier ton identifiant (email, même fictif) et ton mot de passe.</a:t>
            </a:r>
            <a:endParaRPr lang="fr-FR" sz="2000" b="1" dirty="0">
              <a:solidFill>
                <a:srgbClr val="F79646"/>
              </a:solidFill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H="1">
            <a:off x="5364088" y="732911"/>
            <a:ext cx="3240360" cy="51443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2555776" y="1214755"/>
            <a:ext cx="1224136" cy="27903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4644008" y="1163799"/>
            <a:ext cx="3240360" cy="32013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7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683568" y="26161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 smtClean="0">
                <a:solidFill>
                  <a:srgbClr val="F79646"/>
                </a:solidFill>
              </a:rPr>
              <a:t>Entre ton identifiant et ton mot de passe</a:t>
            </a:r>
            <a:endParaRPr lang="fr-FR" sz="2800" b="1" dirty="0">
              <a:solidFill>
                <a:srgbClr val="F79646"/>
              </a:solidFill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3563888" y="784830"/>
            <a:ext cx="1080120" cy="24281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H="1">
            <a:off x="5220072" y="784830"/>
            <a:ext cx="1152128" cy="27161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9617"/>
            <a:ext cx="9143999" cy="511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1520" y="287070"/>
            <a:ext cx="83529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b="1" dirty="0" smtClean="0">
                <a:solidFill>
                  <a:srgbClr val="F79646"/>
                </a:solidFill>
              </a:rPr>
              <a:t>Tu arrives sur ton « espace contributeur »</a:t>
            </a:r>
          </a:p>
          <a:p>
            <a:pPr lvl="0"/>
            <a:r>
              <a:rPr lang="fr-FR" sz="2000" b="1" dirty="0" smtClean="0">
                <a:solidFill>
                  <a:srgbClr val="F79646"/>
                </a:solidFill>
              </a:rPr>
              <a:t>Ici, les sujets sur lesquels tu peux cliquer pour les lire et transmettre tes écrits, 		et là, les publications que tu as déjà mises en ligne.</a:t>
            </a:r>
            <a:endParaRPr lang="fr-FR" sz="2000" b="1" dirty="0">
              <a:solidFill>
                <a:srgbClr val="F79646"/>
              </a:solidFill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1403648" y="1052736"/>
            <a:ext cx="216024" cy="26642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H="1">
            <a:off x="2555776" y="1425843"/>
            <a:ext cx="1080120" cy="25792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95536" y="594928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3"/>
                </a:solidFill>
              </a:rPr>
              <a:t>S’il y a une petite couronne à côté d’une de tes publications, c’est qu’elle est « à la une », publiée sur l’espace public, et visible de tes camarades. Dans ce cas, bravo !</a:t>
            </a:r>
            <a:endParaRPr lang="fr-FR" dirty="0">
              <a:solidFill>
                <a:schemeClr val="accent3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755576" y="4149080"/>
            <a:ext cx="1080120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9617"/>
            <a:ext cx="9143999" cy="511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1520" y="287070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b="1" dirty="0" smtClean="0">
                <a:solidFill>
                  <a:srgbClr val="F79646"/>
                </a:solidFill>
              </a:rPr>
              <a:t>Dans ton « espace contributeur »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95536" y="594928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3"/>
                </a:solidFill>
              </a:rPr>
              <a:t>Attention, il y a une date-butoir après laquelle tu ne pourras ni publier, ni modifier ton devoir !!</a:t>
            </a:r>
            <a:endParaRPr lang="fr-FR" dirty="0">
              <a:solidFill>
                <a:schemeClr val="accent3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755576" y="3861048"/>
            <a:ext cx="3240360" cy="2088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807"/>
            <a:ext cx="9144000" cy="500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1520" y="287070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b="1" dirty="0" smtClean="0">
                <a:solidFill>
                  <a:srgbClr val="F79646"/>
                </a:solidFill>
              </a:rPr>
              <a:t>Quand tu ouvres un sujet, il faut cliquer sur « nouvelle publication » pour pouvoir publier.</a:t>
            </a:r>
            <a:endParaRPr lang="fr-FR" sz="2000" b="1" dirty="0">
              <a:solidFill>
                <a:srgbClr val="F79646"/>
              </a:solidFill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H="1">
            <a:off x="6948264" y="764704"/>
            <a:ext cx="144016" cy="2376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51520" y="121147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Tu peux aussi afficher les éléments liés au sujet en cliquant dessus (document, photo…)</a:t>
            </a:r>
            <a:endParaRPr lang="fr-FR" dirty="0">
              <a:solidFill>
                <a:schemeClr val="accent1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2267744" y="1563283"/>
            <a:ext cx="1656184" cy="34498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46667"/>
            <a:ext cx="9143999" cy="511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1520" y="287070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b="1" dirty="0" smtClean="0">
                <a:solidFill>
                  <a:srgbClr val="F79646"/>
                </a:solidFill>
              </a:rPr>
              <a:t>Pour publier ton récit : </a:t>
            </a:r>
            <a:endParaRPr lang="fr-FR" sz="2000" b="1" dirty="0">
              <a:solidFill>
                <a:srgbClr val="F79646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1520" y="81029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Mets lui un </a:t>
            </a:r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titre</a:t>
            </a:r>
            <a:endParaRPr lang="fr-FR" dirty="0">
              <a:solidFill>
                <a:schemeClr val="accent1"/>
              </a:solidFill>
            </a:endParaRPr>
          </a:p>
        </p:txBody>
      </p:sp>
      <p:cxnSp>
        <p:nvCxnSpPr>
          <p:cNvPr id="15" name="Connecteur droit avec flèche 14"/>
          <p:cNvCxnSpPr>
            <a:stCxn id="11" idx="2"/>
          </p:cNvCxnSpPr>
          <p:nvPr/>
        </p:nvCxnSpPr>
        <p:spPr>
          <a:xfrm>
            <a:off x="1151620" y="1179622"/>
            <a:ext cx="3132348" cy="17909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483768" y="764704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Copie et colle </a:t>
            </a:r>
            <a:r>
              <a:rPr lang="fr-FR" dirty="0" smtClean="0">
                <a:solidFill>
                  <a:schemeClr val="accent1"/>
                </a:solidFill>
              </a:rPr>
              <a:t>le texte que tu auras tapé sur ton ordinateur (logiciel de traitement de texte) ET </a:t>
            </a:r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enregistré</a:t>
            </a:r>
            <a:endParaRPr lang="fr-FR" b="1" dirty="0">
              <a:solidFill>
                <a:schemeClr val="accent1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4878034" y="1688034"/>
            <a:ext cx="0" cy="24610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763688" y="4149080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Quand tu as fini chez toi, sur ton traitement de texte, utilises les touches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ctrl+A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pour sélectionner ton texte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, ctrl+C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pour copier et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ctrl+V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pour coller ici (le clic droit + coller ne fonctionne pas toujours)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46667"/>
            <a:ext cx="9143999" cy="511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1520" y="287070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b="1" dirty="0" smtClean="0">
                <a:solidFill>
                  <a:srgbClr val="F79646"/>
                </a:solidFill>
              </a:rPr>
              <a:t>Pour publier ton récit : </a:t>
            </a:r>
            <a:endParaRPr lang="fr-FR" sz="2000" b="1" dirty="0">
              <a:solidFill>
                <a:srgbClr val="F79646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1520" y="81029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Mets lui un </a:t>
            </a:r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titre</a:t>
            </a:r>
            <a:endParaRPr lang="fr-FR" dirty="0">
              <a:solidFill>
                <a:schemeClr val="accent1"/>
              </a:solidFill>
            </a:endParaRPr>
          </a:p>
        </p:txBody>
      </p:sp>
      <p:cxnSp>
        <p:nvCxnSpPr>
          <p:cNvPr id="15" name="Connecteur droit avec flèche 14"/>
          <p:cNvCxnSpPr>
            <a:stCxn id="11" idx="2"/>
          </p:cNvCxnSpPr>
          <p:nvPr/>
        </p:nvCxnSpPr>
        <p:spPr>
          <a:xfrm>
            <a:off x="1151620" y="1179622"/>
            <a:ext cx="3132348" cy="17909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483768" y="764704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Copie et colle </a:t>
            </a:r>
            <a:r>
              <a:rPr lang="fr-FR" dirty="0" smtClean="0">
                <a:solidFill>
                  <a:schemeClr val="accent1"/>
                </a:solidFill>
              </a:rPr>
              <a:t>le texte que tu auras tapé sur ton ordinateur (logiciel de traitement de texte) ET </a:t>
            </a:r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enregistré</a:t>
            </a:r>
            <a:endParaRPr lang="fr-FR" b="1" dirty="0">
              <a:solidFill>
                <a:schemeClr val="accent1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4878034" y="1688034"/>
            <a:ext cx="0" cy="24610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051720" y="4149080"/>
            <a:ext cx="5184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Tu pourras joindre une illustration générale, mais tu peux aussi copier des images sur internet et les coller dans ton texte (avec 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ctrl+V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). Fais le APRES avoir mis ton texte, directement sur </a:t>
            </a:r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</a:rPr>
              <a:t>Litteris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, et pas sur ton traitement de texte.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46667"/>
            <a:ext cx="9143999" cy="511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1520" y="287070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b="1" dirty="0" smtClean="0">
                <a:solidFill>
                  <a:srgbClr val="F79646"/>
                </a:solidFill>
              </a:rPr>
              <a:t>Pour publier ton récit : </a:t>
            </a:r>
            <a:endParaRPr lang="fr-FR" sz="2000" b="1" dirty="0">
              <a:solidFill>
                <a:srgbClr val="F79646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5496" y="5359568"/>
            <a:ext cx="2232248" cy="13234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1"/>
                </a:solidFill>
              </a:rPr>
              <a:t>Si tu as terminé, clique sur « j’ai fini », si tu dois encore travailler sur ton devoir, laisse cette case vide.</a:t>
            </a:r>
            <a:endParaRPr lang="fr-FR" sz="1600" dirty="0">
              <a:solidFill>
                <a:schemeClr val="accent1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1475656" y="6021288"/>
            <a:ext cx="2304256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5496" y="3487360"/>
            <a:ext cx="2232248" cy="10772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1"/>
                </a:solidFill>
              </a:rPr>
              <a:t>Tu peux joindre à ton document des photos ou des fichiers informatiques</a:t>
            </a:r>
            <a:endParaRPr lang="fr-FR" sz="1600" dirty="0">
              <a:solidFill>
                <a:schemeClr val="accent1"/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1475656" y="4149080"/>
            <a:ext cx="1944216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411760" y="76470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solidFill>
                  <a:schemeClr val="accent1"/>
                </a:solidFill>
              </a:rPr>
              <a:t>N’oublie pas de cliquer sur « </a:t>
            </a:r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créer</a:t>
            </a:r>
            <a:r>
              <a:rPr lang="fr-FR" dirty="0" smtClean="0">
                <a:solidFill>
                  <a:schemeClr val="accent1"/>
                </a:solidFill>
              </a:rPr>
              <a:t> » à la fin</a:t>
            </a:r>
            <a:endParaRPr lang="fr-FR" dirty="0">
              <a:solidFill>
                <a:schemeClr val="accent1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4860032" y="1134036"/>
            <a:ext cx="288032" cy="50312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9617"/>
            <a:ext cx="9143999" cy="511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1520" y="287070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b="1" dirty="0" smtClean="0">
                <a:solidFill>
                  <a:srgbClr val="F79646"/>
                </a:solidFill>
              </a:rPr>
              <a:t>Une fois ton récit publié, ton professeur peut le voir et le corriger. Dans ton espace contributeur, ton sujet apparaîtra dans « Publications »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 flipH="1">
            <a:off x="2627784" y="1484784"/>
            <a:ext cx="2520280" cy="2448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95536" y="5733256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3"/>
                </a:solidFill>
              </a:rPr>
              <a:t>S’il y a une petite bulle, comme dans une BD à côté de ton titre, c’est que le professeur a corrigé et commenté ton sujet. Tu peux passer ta souris dessus, et son commentaire apparaîtra.</a:t>
            </a:r>
            <a:endParaRPr lang="fr-FR" dirty="0">
              <a:solidFill>
                <a:schemeClr val="accent3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755576" y="4149080"/>
            <a:ext cx="936104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475</Words>
  <Application>Microsoft Office PowerPoint</Application>
  <PresentationFormat>Affichage à l'écran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Maud Chabod</dc:creator>
  <cp:lastModifiedBy>Maud Chabod</cp:lastModifiedBy>
  <cp:revision>9</cp:revision>
  <dcterms:created xsi:type="dcterms:W3CDTF">2013-08-23T13:31:58Z</dcterms:created>
  <dcterms:modified xsi:type="dcterms:W3CDTF">2013-09-14T07:22:26Z</dcterms:modified>
</cp:coreProperties>
</file>