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B3A39B-FDA0-4D4D-96FF-BD859CAB37AA}" type="datetimeFigureOut">
              <a:rPr lang="fr-FR" smtClean="0"/>
              <a:t>24/03/2014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23ACD8-7932-4ACC-A1D6-CF075024CBBC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fr-FR" u="sng" dirty="0" smtClean="0"/>
              <a:t>ZEUS à la conquête de l’Olympe</a:t>
            </a:r>
            <a:endParaRPr lang="fr-FR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1752600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Une histoire captivante de la mythologie qui mêle aussi bien combats, amour que violence. Mais qui prendra le pouvoir? Zeus arrivera t-il à battre Chronos et les Titans?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19412" y="3711731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ZEUS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5052332"/>
            <a:ext cx="1563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Broadway" panose="04040905080B02020502" pitchFamily="82" charset="0"/>
              </a:rPr>
              <a:t>TITANS</a:t>
            </a:r>
            <a:endParaRPr lang="fr-FR" sz="2800" b="1" dirty="0">
              <a:solidFill>
                <a:schemeClr val="tx2">
                  <a:lumMod val="20000"/>
                  <a:lumOff val="8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148064" y="3670573"/>
            <a:ext cx="402866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 Je recommande ce livre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ui explique bien les origines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 l’Olympe et de la prise du 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pouvoir par Zeus. Ce roman se lit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rapidement et aide à comprendre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 généalogie des Dieux. »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Pablo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61657"/>
            <a:ext cx="23050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95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41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Apex</vt:lpstr>
      <vt:lpstr>ZEUS à la conquête de l’Olympe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ZEUS à la conquête de l’Olympe</dc:title>
  <dc:creator>FSC</dc:creator>
  <cp:lastModifiedBy>FSC</cp:lastModifiedBy>
  <cp:revision>3</cp:revision>
  <dcterms:created xsi:type="dcterms:W3CDTF">2014-03-24T12:53:33Z</dcterms:created>
  <dcterms:modified xsi:type="dcterms:W3CDTF">2014-03-24T13:11:24Z</dcterms:modified>
</cp:coreProperties>
</file>