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24E0A-BAFC-484D-9025-A9C1F30AD80E}" type="datetimeFigureOut">
              <a:rPr lang="fr-FR" smtClean="0"/>
              <a:pPr/>
              <a:t>30/03/2014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18161-4FB1-4A3E-A5ED-A2EBC78FC40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Pistolet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18161-4FB1-4A3E-A5ED-A2EBC78FC405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BA2-DB20-4012-A4E5-FA71BA231337}" type="datetimeFigureOut">
              <a:rPr lang="fr-FR" smtClean="0"/>
              <a:pPr/>
              <a:t>30/03/2014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B6AD-F7B8-4468-85C6-D3B5223A3A1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BA2-DB20-4012-A4E5-FA71BA231337}" type="datetimeFigureOut">
              <a:rPr lang="fr-FR" smtClean="0"/>
              <a:pPr/>
              <a:t>30/03/2014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B6AD-F7B8-4468-85C6-D3B5223A3A1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BA2-DB20-4012-A4E5-FA71BA231337}" type="datetimeFigureOut">
              <a:rPr lang="fr-FR" smtClean="0"/>
              <a:pPr/>
              <a:t>30/03/2014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B6AD-F7B8-4468-85C6-D3B5223A3A1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BA2-DB20-4012-A4E5-FA71BA231337}" type="datetimeFigureOut">
              <a:rPr lang="fr-FR" smtClean="0"/>
              <a:pPr/>
              <a:t>30/03/2014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B6AD-F7B8-4468-85C6-D3B5223A3A1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BA2-DB20-4012-A4E5-FA71BA231337}" type="datetimeFigureOut">
              <a:rPr lang="fr-FR" smtClean="0"/>
              <a:pPr/>
              <a:t>30/03/2014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B6AD-F7B8-4468-85C6-D3B5223A3A1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BA2-DB20-4012-A4E5-FA71BA231337}" type="datetimeFigureOut">
              <a:rPr lang="fr-FR" smtClean="0"/>
              <a:pPr/>
              <a:t>30/03/2014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B6AD-F7B8-4468-85C6-D3B5223A3A1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BA2-DB20-4012-A4E5-FA71BA231337}" type="datetimeFigureOut">
              <a:rPr lang="fr-FR" smtClean="0"/>
              <a:pPr/>
              <a:t>30/03/2014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B6AD-F7B8-4468-85C6-D3B5223A3A1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BA2-DB20-4012-A4E5-FA71BA231337}" type="datetimeFigureOut">
              <a:rPr lang="fr-FR" smtClean="0"/>
              <a:pPr/>
              <a:t>30/03/2014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B6AD-F7B8-4468-85C6-D3B5223A3A1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BA2-DB20-4012-A4E5-FA71BA231337}" type="datetimeFigureOut">
              <a:rPr lang="fr-FR" smtClean="0"/>
              <a:pPr/>
              <a:t>30/03/2014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B6AD-F7B8-4468-85C6-D3B5223A3A1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0BA2-DB20-4012-A4E5-FA71BA231337}" type="datetimeFigureOut">
              <a:rPr lang="fr-FR" smtClean="0"/>
              <a:pPr/>
              <a:t>30/03/2014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B6AD-F7B8-4468-85C6-D3B5223A3A1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7B00BA2-DB20-4012-A4E5-FA71BA231337}" type="datetimeFigureOut">
              <a:rPr lang="fr-FR" smtClean="0"/>
              <a:pPr/>
              <a:t>30/03/2014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91AB6AD-F7B8-4468-85C6-D3B5223A3A1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7B00BA2-DB20-4012-A4E5-FA71BA231337}" type="datetimeFigureOut">
              <a:rPr lang="fr-FR" smtClean="0"/>
              <a:pPr/>
              <a:t>30/03/2014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91AB6AD-F7B8-4468-85C6-D3B5223A3A1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0"/>
            <a:ext cx="7772400" cy="1470025"/>
          </a:xfrm>
        </p:spPr>
        <p:txBody>
          <a:bodyPr/>
          <a:lstStyle/>
          <a:p>
            <a:r>
              <a:rPr lang="fr-FR" dirty="0" smtClean="0"/>
              <a:t>La Vague 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5105400"/>
            <a:ext cx="6400800" cy="1752600"/>
          </a:xfrm>
        </p:spPr>
        <p:txBody>
          <a:bodyPr/>
          <a:lstStyle/>
          <a:p>
            <a:r>
              <a:rPr lang="fr-FR" dirty="0" err="1" smtClean="0"/>
              <a:t>Dennemont</a:t>
            </a:r>
            <a:r>
              <a:rPr lang="fr-FR" dirty="0" smtClean="0"/>
              <a:t> Thomas</a:t>
            </a:r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539552" y="1124744"/>
            <a:ext cx="7651800" cy="4058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dirty="0" smtClean="0"/>
          </a:p>
          <a:p>
            <a:r>
              <a:rPr lang="fr-FR" dirty="0" smtClean="0"/>
              <a:t>La </a:t>
            </a:r>
            <a:r>
              <a:rPr lang="fr-FR" dirty="0" smtClean="0"/>
              <a:t>fin est très différent car dans Le livre et la BD Robert ( Tim)  pleure , il est triste mais le professeur est  la pour lui  remonter le morale </a:t>
            </a:r>
            <a:r>
              <a:rPr lang="fr-FR" dirty="0" smtClean="0"/>
              <a:t>( p221-222 ) mais </a:t>
            </a:r>
            <a:r>
              <a:rPr lang="fr-FR" dirty="0" smtClean="0"/>
              <a:t>dans le film Tim (Robert ) se suicide  et </a:t>
            </a:r>
            <a:r>
              <a:rPr lang="fr-FR" dirty="0" err="1" smtClean="0"/>
              <a:t>M.Wenger</a:t>
            </a:r>
            <a:r>
              <a:rPr lang="fr-FR" dirty="0" smtClean="0"/>
              <a:t> (</a:t>
            </a:r>
            <a:r>
              <a:rPr lang="fr-FR" dirty="0" err="1" smtClean="0"/>
              <a:t>M.Ross</a:t>
            </a:r>
            <a:r>
              <a:rPr lang="fr-FR" dirty="0" smtClean="0"/>
              <a:t>) va en </a:t>
            </a:r>
            <a:r>
              <a:rPr lang="fr-FR" dirty="0" smtClean="0"/>
              <a:t>prison (minute du film   a partir de 94:26)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Conclusion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 moi cette une bonne idées de faire cette expérience mais il fallait qu’un soit la pour garder la chose sous contrôle et mettre fait a cette expérience quand il fallait le faire , la fin du livre ma déçus  car tout c’est bien terminé  </a:t>
            </a:r>
            <a:r>
              <a:rPr lang="fr-FR" dirty="0" err="1" smtClean="0"/>
              <a:t>callement</a:t>
            </a:r>
            <a:r>
              <a:rPr lang="fr-FR" dirty="0" smtClean="0"/>
              <a:t> et il ya pas eu de conséquence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Introduction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film la Vague </a:t>
            </a:r>
            <a:r>
              <a:rPr lang="fr-FR" dirty="0" smtClean="0"/>
              <a:t>réalisé </a:t>
            </a:r>
            <a:r>
              <a:rPr lang="fr-FR" dirty="0" smtClean="0"/>
              <a:t>par </a:t>
            </a:r>
            <a:r>
              <a:rPr lang="fr-FR" dirty="0" smtClean="0"/>
              <a:t>Dennis </a:t>
            </a:r>
            <a:r>
              <a:rPr lang="fr-FR" dirty="0" err="1" smtClean="0"/>
              <a:t>Gansel</a:t>
            </a:r>
            <a:r>
              <a:rPr lang="fr-FR" dirty="0" smtClean="0"/>
              <a:t>  qui est sortie en 2008 </a:t>
            </a:r>
            <a:r>
              <a:rPr lang="fr-FR" dirty="0" smtClean="0"/>
              <a:t>. </a:t>
            </a:r>
          </a:p>
          <a:p>
            <a:r>
              <a:rPr lang="fr-FR" dirty="0" smtClean="0"/>
              <a:t>L</a:t>
            </a:r>
            <a:r>
              <a:rPr lang="fr-FR" dirty="0" smtClean="0"/>
              <a:t>a </a:t>
            </a:r>
            <a:r>
              <a:rPr lang="fr-FR" dirty="0" smtClean="0"/>
              <a:t>Vague </a:t>
            </a:r>
            <a:r>
              <a:rPr lang="fr-FR" dirty="0" smtClean="0"/>
              <a:t>meilleur </a:t>
            </a:r>
            <a:r>
              <a:rPr lang="fr-FR" dirty="0" smtClean="0"/>
              <a:t>film allemand </a:t>
            </a:r>
            <a:r>
              <a:rPr lang="fr-FR" dirty="0" smtClean="0"/>
              <a:t>section </a:t>
            </a:r>
            <a:r>
              <a:rPr lang="fr-FR" i="1" dirty="0" smtClean="0"/>
              <a:t>World Cinéma-Dramatique </a:t>
            </a:r>
            <a:r>
              <a:rPr lang="fr-FR" i="1" dirty="0" smtClean="0"/>
              <a:t>.</a:t>
            </a:r>
            <a:r>
              <a:rPr lang="fr-FR" dirty="0" smtClean="0"/>
              <a:t>  </a:t>
            </a:r>
          </a:p>
          <a:p>
            <a:r>
              <a:rPr lang="fr-FR" dirty="0" smtClean="0"/>
              <a:t>Le romancier </a:t>
            </a:r>
            <a:r>
              <a:rPr lang="fr-FR" dirty="0" smtClean="0"/>
              <a:t>est Morton </a:t>
            </a:r>
            <a:r>
              <a:rPr lang="fr-FR" dirty="0" err="1" smtClean="0"/>
              <a:t>Rhue</a:t>
            </a:r>
            <a:r>
              <a:rPr lang="fr-FR" dirty="0" smtClean="0"/>
              <a:t> . </a:t>
            </a:r>
            <a:r>
              <a:rPr lang="fr-FR" dirty="0" smtClean="0"/>
              <a:t>née </a:t>
            </a:r>
            <a:r>
              <a:rPr lang="fr-FR" dirty="0" smtClean="0"/>
              <a:t>le 5 mai 1950 a New York </a:t>
            </a:r>
            <a:r>
              <a:rPr lang="fr-FR" dirty="0" smtClean="0"/>
              <a:t>City</a:t>
            </a:r>
            <a:endParaRPr lang="fr-FR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dirty="0" smtClean="0">
                <a:solidFill>
                  <a:srgbClr val="C00000"/>
                </a:solidFill>
              </a:rPr>
              <a:t>Rapport avec la Thématique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ARTS RUPTURES ET CONTINUITES</a:t>
            </a:r>
          </a:p>
          <a:p>
            <a:r>
              <a:rPr lang="fr-FR" dirty="0" smtClean="0"/>
              <a:t>Continuités : </a:t>
            </a:r>
            <a:r>
              <a:rPr lang="fr-FR" dirty="0" smtClean="0"/>
              <a:t>l’expérience </a:t>
            </a:r>
            <a:r>
              <a:rPr lang="fr-FR" dirty="0" smtClean="0"/>
              <a:t>nazis  </a:t>
            </a:r>
            <a:r>
              <a:rPr lang="fr-FR" dirty="0" smtClean="0"/>
              <a:t>, la </a:t>
            </a:r>
            <a:r>
              <a:rPr lang="fr-FR" dirty="0" smtClean="0"/>
              <a:t>second mondiale </a:t>
            </a:r>
            <a:r>
              <a:rPr lang="fr-FR" dirty="0" smtClean="0"/>
              <a:t>1945 diriger </a:t>
            </a:r>
            <a:r>
              <a:rPr lang="fr-FR" dirty="0" smtClean="0"/>
              <a:t>par Hitler .</a:t>
            </a:r>
          </a:p>
          <a:p>
            <a:r>
              <a:rPr lang="fr-FR" dirty="0" smtClean="0"/>
              <a:t>Rupture : </a:t>
            </a:r>
            <a:r>
              <a:rPr lang="fr-FR" dirty="0" smtClean="0"/>
              <a:t>les </a:t>
            </a:r>
            <a:r>
              <a:rPr lang="fr-FR" dirty="0" smtClean="0"/>
              <a:t>personnages sont différent , les activités , la fin de l’histoire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sz="3200" dirty="0" smtClean="0">
                <a:solidFill>
                  <a:srgbClr val="C00000"/>
                </a:solidFill>
              </a:rPr>
              <a:t>Problématique :Comment l’œuvre met en évidence les différentes étapes de l’expérience totalitaire ?</a:t>
            </a:r>
            <a:br>
              <a:rPr lang="fr-FR" sz="3200" dirty="0" smtClean="0">
                <a:solidFill>
                  <a:srgbClr val="C00000"/>
                </a:solidFill>
              </a:rPr>
            </a:b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</a:t>
            </a:r>
            <a:r>
              <a:rPr lang="fr-FR" dirty="0" smtClean="0"/>
              <a:t>es </a:t>
            </a:r>
            <a:r>
              <a:rPr lang="fr-FR" dirty="0" smtClean="0"/>
              <a:t>uniforme ( </a:t>
            </a:r>
            <a:r>
              <a:rPr lang="fr-FR" i="1" dirty="0" smtClean="0"/>
              <a:t>Chemise blanche </a:t>
            </a:r>
            <a:r>
              <a:rPr lang="fr-FR" dirty="0" smtClean="0"/>
              <a:t>) </a:t>
            </a:r>
            <a:r>
              <a:rPr lang="fr-FR" dirty="0" smtClean="0"/>
              <a:t>,des </a:t>
            </a:r>
            <a:r>
              <a:rPr lang="fr-FR" dirty="0" smtClean="0"/>
              <a:t>slogans la force par la discipline , la force par la communauté 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exclusion </a:t>
            </a:r>
            <a:r>
              <a:rPr lang="fr-FR" dirty="0" smtClean="0"/>
              <a:t>ceux </a:t>
            </a:r>
            <a:r>
              <a:rPr lang="fr-FR" dirty="0" smtClean="0"/>
              <a:t>un </a:t>
            </a:r>
            <a:r>
              <a:rPr lang="fr-FR" dirty="0" smtClean="0"/>
              <a:t>autre opinions </a:t>
            </a:r>
            <a:r>
              <a:rPr lang="fr-FR" dirty="0" smtClean="0"/>
              <a:t> ,leader </a:t>
            </a:r>
            <a:r>
              <a:rPr lang="fr-FR" dirty="0" smtClean="0"/>
              <a:t>qui ce laisse dominer par le pouvoir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4860032" y="2924944"/>
            <a:ext cx="3816424" cy="2321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587727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>
              <a:buNone/>
            </a:pPr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5" name="Oval 4"/>
          <p:cNvSpPr/>
          <p:nvPr/>
        </p:nvSpPr>
        <p:spPr>
          <a:xfrm>
            <a:off x="3491880" y="6237312"/>
            <a:ext cx="1584176" cy="4320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62373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vague</a:t>
            </a:r>
          </a:p>
        </p:txBody>
      </p:sp>
      <p:sp>
        <p:nvSpPr>
          <p:cNvPr id="7" name="Oval 6"/>
          <p:cNvSpPr/>
          <p:nvPr/>
        </p:nvSpPr>
        <p:spPr>
          <a:xfrm>
            <a:off x="899592" y="5805264"/>
            <a:ext cx="201622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Ce qu’ elle          est</a:t>
            </a:r>
          </a:p>
        </p:txBody>
      </p:sp>
      <p:cxnSp>
        <p:nvCxnSpPr>
          <p:cNvPr id="9" name="Straight Arrow Connector 8"/>
          <p:cNvCxnSpPr>
            <a:stCxn id="5" idx="1"/>
          </p:cNvCxnSpPr>
          <p:nvPr/>
        </p:nvCxnSpPr>
        <p:spPr>
          <a:xfrm flipH="1" flipV="1">
            <a:off x="2843808" y="6165304"/>
            <a:ext cx="880069" cy="135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580112" y="5661248"/>
            <a:ext cx="2016224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/>
              <a:t>Ce qu’elle</a:t>
            </a:r>
            <a:r>
              <a:rPr lang="fr-FR" baseline="0" dirty="0" smtClean="0"/>
              <a:t> empêche</a:t>
            </a:r>
            <a:endParaRPr lang="fr-FR" dirty="0" smtClean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076056" y="5949280"/>
            <a:ext cx="504056" cy="4680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0" y="4869160"/>
            <a:ext cx="1584176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Uniformisation</a:t>
            </a:r>
            <a:endParaRPr lang="fr-FR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043608" y="5229200"/>
            <a:ext cx="36004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051720" y="4581128"/>
            <a:ext cx="1296144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Pouvoir</a:t>
            </a:r>
            <a:endParaRPr lang="fr-FR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267744" y="5085184"/>
            <a:ext cx="216024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331640" y="3645024"/>
            <a:ext cx="1440160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Force du Groupe</a:t>
            </a:r>
            <a:endParaRPr lang="fr-FR" dirty="0"/>
          </a:p>
        </p:txBody>
      </p:sp>
      <p:cxnSp>
        <p:nvCxnSpPr>
          <p:cNvPr id="22" name="Straight Arrow Connector 21"/>
          <p:cNvCxnSpPr>
            <a:stCxn id="7" idx="0"/>
          </p:cNvCxnSpPr>
          <p:nvPr/>
        </p:nvCxnSpPr>
        <p:spPr>
          <a:xfrm flipV="1">
            <a:off x="1907704" y="4221088"/>
            <a:ext cx="0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07504" y="3068960"/>
            <a:ext cx="1296144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SOLIDARITE</a:t>
            </a:r>
            <a:endParaRPr lang="fr-FR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1043608" y="3429000"/>
            <a:ext cx="504056" cy="237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987824" y="5301208"/>
            <a:ext cx="1440160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EXCLURE</a:t>
            </a:r>
            <a:endParaRPr lang="fr-FR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771800" y="5589240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635896" y="4725144"/>
            <a:ext cx="1152128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Action</a:t>
            </a:r>
            <a:endParaRPr lang="fr-FR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483768" y="4941168"/>
            <a:ext cx="1296144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267744" y="2780928"/>
            <a:ext cx="1440160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/>
              <a:t>Pistolet</a:t>
            </a:r>
            <a:endParaRPr lang="fr-FR" dirty="0"/>
          </a:p>
        </p:txBody>
      </p:sp>
      <p:cxnSp>
        <p:nvCxnSpPr>
          <p:cNvPr id="34" name="Elbow Connector 33"/>
          <p:cNvCxnSpPr/>
          <p:nvPr/>
        </p:nvCxnSpPr>
        <p:spPr>
          <a:xfrm rot="5400000" flipH="1" flipV="1">
            <a:off x="1259632" y="4077072"/>
            <a:ext cx="2592288" cy="86409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899592" y="2060848"/>
            <a:ext cx="144016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Violence</a:t>
            </a:r>
            <a:endParaRPr lang="fr-FR" dirty="0"/>
          </a:p>
        </p:txBody>
      </p:sp>
      <p:cxnSp>
        <p:nvCxnSpPr>
          <p:cNvPr id="39" name="Elbow Connector 38"/>
          <p:cNvCxnSpPr/>
          <p:nvPr/>
        </p:nvCxnSpPr>
        <p:spPr>
          <a:xfrm rot="16200000" flipV="1">
            <a:off x="-72516" y="4041068"/>
            <a:ext cx="3312368" cy="360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668344" y="4581128"/>
            <a:ext cx="1475656" cy="10081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ego</a:t>
            </a:r>
          </a:p>
          <a:p>
            <a:pPr algn="ctr"/>
            <a:r>
              <a:rPr lang="fr-FR" dirty="0" smtClean="0"/>
              <a:t>orgueil</a:t>
            </a:r>
            <a:endParaRPr lang="fr-FR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7092280" y="5229200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804248" y="3861048"/>
            <a:ext cx="1800200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Différences</a:t>
            </a:r>
            <a:endParaRPr lang="fr-FR" dirty="0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7452320" y="4365104"/>
            <a:ext cx="144016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5652120" y="4869160"/>
            <a:ext cx="1440160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HUMILIATIONS</a:t>
            </a:r>
            <a:endParaRPr lang="fr-FR" dirty="0"/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6804248" y="5301208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4788024" y="3861048"/>
            <a:ext cx="1296144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LIBERTE</a:t>
            </a:r>
            <a:endParaRPr lang="fr-FR" dirty="0"/>
          </a:p>
        </p:txBody>
      </p:sp>
      <p:sp>
        <p:nvSpPr>
          <p:cNvPr id="54" name="Oval 53"/>
          <p:cNvSpPr/>
          <p:nvPr/>
        </p:nvSpPr>
        <p:spPr>
          <a:xfrm>
            <a:off x="5724128" y="2996952"/>
            <a:ext cx="1728192" cy="6206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Croyances</a:t>
            </a:r>
            <a:endParaRPr lang="fr-FR" dirty="0"/>
          </a:p>
        </p:txBody>
      </p:sp>
      <p:cxnSp>
        <p:nvCxnSpPr>
          <p:cNvPr id="56" name="Elbow Connector 55"/>
          <p:cNvCxnSpPr/>
          <p:nvPr/>
        </p:nvCxnSpPr>
        <p:spPr>
          <a:xfrm rot="16200000" flipV="1">
            <a:off x="5652120" y="4293096"/>
            <a:ext cx="2232248" cy="64807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7452320" y="2564904"/>
            <a:ext cx="169168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RIVALITES</a:t>
            </a:r>
            <a:endParaRPr lang="fr-FR" dirty="0"/>
          </a:p>
        </p:txBody>
      </p:sp>
      <p:cxnSp>
        <p:nvCxnSpPr>
          <p:cNvPr id="63" name="Curved Connector 62"/>
          <p:cNvCxnSpPr/>
          <p:nvPr/>
        </p:nvCxnSpPr>
        <p:spPr>
          <a:xfrm rot="5400000" flipH="1" flipV="1">
            <a:off x="6732240" y="3861048"/>
            <a:ext cx="2808312" cy="122413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Curved Connector 64"/>
          <p:cNvCxnSpPr/>
          <p:nvPr/>
        </p:nvCxnSpPr>
        <p:spPr>
          <a:xfrm rot="16200000" flipV="1">
            <a:off x="4788024" y="4869160"/>
            <a:ext cx="1368152" cy="50405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2267744" y="1484784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5724128" y="1556792"/>
            <a:ext cx="136815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3131840" y="548680"/>
            <a:ext cx="2664296" cy="10801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VAGUE</a:t>
            </a:r>
          </a:p>
          <a:p>
            <a:pPr algn="ctr"/>
            <a:r>
              <a:rPr lang="fr-FR" dirty="0" smtClean="0"/>
              <a:t>LE</a:t>
            </a:r>
          </a:p>
          <a:p>
            <a:pPr algn="ctr"/>
            <a:r>
              <a:rPr lang="fr-FR" dirty="0" smtClean="0"/>
              <a:t>FASCISME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Comparaison livre et Film </a:t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( et la BD)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Personnages principaux</a:t>
            </a:r>
          </a:p>
          <a:p>
            <a:r>
              <a:rPr lang="fr-FR" dirty="0" smtClean="0"/>
              <a:t>Dans le Film :Rainer </a:t>
            </a:r>
            <a:r>
              <a:rPr lang="fr-FR" dirty="0" err="1" smtClean="0"/>
              <a:t>Wenger</a:t>
            </a:r>
            <a:r>
              <a:rPr lang="fr-FR" dirty="0" smtClean="0"/>
              <a:t> (le professeur) , Tim , Marco  , </a:t>
            </a:r>
            <a:r>
              <a:rPr lang="fr-FR" dirty="0" err="1" smtClean="0"/>
              <a:t>Karo</a:t>
            </a:r>
            <a:r>
              <a:rPr lang="fr-FR" dirty="0" smtClean="0"/>
              <a:t> ,Lisa</a:t>
            </a:r>
          </a:p>
          <a:p>
            <a:r>
              <a:rPr lang="fr-FR" dirty="0" smtClean="0"/>
              <a:t>Dans le livre : </a:t>
            </a:r>
            <a:r>
              <a:rPr lang="fr-FR" dirty="0" err="1" smtClean="0"/>
              <a:t>M.Ross</a:t>
            </a:r>
            <a:r>
              <a:rPr lang="fr-FR" dirty="0" smtClean="0"/>
              <a:t> (le professeur ) , Robert (Tim), Laurie (</a:t>
            </a:r>
            <a:r>
              <a:rPr lang="fr-FR" dirty="0" err="1" smtClean="0"/>
              <a:t>Karo</a:t>
            </a:r>
            <a:r>
              <a:rPr lang="fr-FR" dirty="0" smtClean="0"/>
              <a:t>) ,Amy (Lisa)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043608" y="188640"/>
            <a:ext cx="6905625" cy="4552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 rot="10800000" flipV="1">
            <a:off x="467544" y="601025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dirty="0" smtClean="0"/>
              <a:t>D</a:t>
            </a:r>
            <a:r>
              <a:rPr lang="fr-FR" dirty="0" smtClean="0"/>
              <a:t>ans </a:t>
            </a:r>
            <a:r>
              <a:rPr lang="fr-FR" dirty="0" smtClean="0"/>
              <a:t>le film la Vague </a:t>
            </a:r>
            <a:r>
              <a:rPr lang="fr-FR" dirty="0" smtClean="0"/>
              <a:t> il aborde </a:t>
            </a:r>
            <a:r>
              <a:rPr lang="fr-FR" dirty="0" smtClean="0"/>
              <a:t> </a:t>
            </a:r>
            <a:r>
              <a:rPr lang="fr-FR" dirty="0" smtClean="0"/>
              <a:t>directement  sujet </a:t>
            </a:r>
            <a:r>
              <a:rPr lang="fr-FR" dirty="0" smtClean="0"/>
              <a:t>sur </a:t>
            </a:r>
            <a:r>
              <a:rPr lang="fr-FR" dirty="0" smtClean="0"/>
              <a:t>l’</a:t>
            </a:r>
            <a:r>
              <a:rPr lang="fr-FR" dirty="0" err="1" smtClean="0"/>
              <a:t>A</a:t>
            </a:r>
            <a:r>
              <a:rPr lang="fr-FR" dirty="0" err="1" smtClean="0"/>
              <a:t>utokratie</a:t>
            </a:r>
            <a:r>
              <a:rPr lang="fr-FR" dirty="0" smtClean="0"/>
              <a:t>  </a:t>
            </a:r>
            <a:r>
              <a:rPr lang="fr-FR" dirty="0" smtClean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486916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/>
            <a:r>
              <a:rPr lang="fr-FR" dirty="0" smtClean="0">
                <a:latin typeface="Papyrus" pitchFamily="18"/>
                <a:ea typeface="宋体" pitchFamily="2"/>
                <a:cs typeface="Papyrus" pitchFamily="2"/>
              </a:rPr>
              <a:t>P22 les élèves  et le professeur  ont regardé un film  sur les nazis ,  même s'ils ont vu plusieurs fois le film , ils ont été  quand même étaient horrifier par ce film</a:t>
            </a:r>
            <a:endParaRPr lang="fr-FR" dirty="0">
              <a:latin typeface="Papyrus" pitchFamily="18"/>
              <a:ea typeface="宋体" pitchFamily="2"/>
              <a:cs typeface="Papyrus" pitchFamily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>
                <a:latin typeface="Papyrus" pitchFamily="18"/>
                <a:ea typeface="宋体" pitchFamily="2"/>
                <a:cs typeface="Papyrus" pitchFamily="2"/>
              </a:rPr>
              <a:t>Ils ont commencé par faire des exercices « Bien, Maintenant , je veux que vous vous leviez et que vous marchez dans la classe ,Au signal, vous retournez à votre place le plus vite possible </a:t>
            </a:r>
            <a:r>
              <a:rPr lang="fr-FR" dirty="0" smtClean="0">
                <a:latin typeface="Papyrus" pitchFamily="18"/>
                <a:ea typeface="宋体" pitchFamily="2"/>
                <a:cs typeface="Papyrus" pitchFamily="2"/>
              </a:rPr>
              <a:t>»leurs </a:t>
            </a:r>
            <a:r>
              <a:rPr lang="fr-FR" dirty="0" smtClean="0">
                <a:latin typeface="Papyrus" pitchFamily="18"/>
                <a:ea typeface="宋体" pitchFamily="2"/>
                <a:cs typeface="Papyrus" pitchFamily="2"/>
              </a:rPr>
              <a:t>mouvement </a:t>
            </a:r>
            <a:r>
              <a:rPr lang="fr-FR" dirty="0" smtClean="0">
                <a:latin typeface="Papyrus" pitchFamily="18"/>
                <a:ea typeface="宋体" pitchFamily="2"/>
                <a:cs typeface="Papyrus" pitchFamily="2"/>
              </a:rPr>
              <a:t> doit être vifs </a:t>
            </a:r>
            <a:r>
              <a:rPr lang="fr-FR" dirty="0" smtClean="0">
                <a:latin typeface="Papyrus" pitchFamily="18"/>
                <a:ea typeface="宋体" pitchFamily="2"/>
                <a:cs typeface="Papyrus" pitchFamily="2"/>
              </a:rPr>
              <a:t>et contrôles. 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Exercice  </a:t>
            </a:r>
            <a:r>
              <a:rPr lang="fr-FR" dirty="0" smtClean="0"/>
              <a:t>différent dans le </a:t>
            </a:r>
            <a:r>
              <a:rPr lang="fr-FR" dirty="0" smtClean="0"/>
              <a:t>film 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475656" y="404664"/>
            <a:ext cx="5472608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le </a:t>
            </a:r>
            <a:r>
              <a:rPr lang="fr-FR" dirty="0" smtClean="0"/>
              <a:t>livre ou BD le nom et le salut proposer par le </a:t>
            </a:r>
            <a:r>
              <a:rPr lang="fr-FR" dirty="0" smtClean="0"/>
              <a:t>professeur (p 74) </a:t>
            </a:r>
            <a:r>
              <a:rPr lang="fr-FR" dirty="0" smtClean="0"/>
              <a:t>mais dans le film le nom a été vote et  choisi par les élèves ainsi que le salut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899592" y="476672"/>
            <a:ext cx="7056783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146</TotalTime>
  <Words>410</Words>
  <Application>Microsoft Office PowerPoint</Application>
  <PresentationFormat>On-screen Show (4:3)</PresentationFormat>
  <Paragraphs>76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Module</vt:lpstr>
      <vt:lpstr>La Vague </vt:lpstr>
      <vt:lpstr>Introduction</vt:lpstr>
      <vt:lpstr>Rapport avec la Thématique</vt:lpstr>
      <vt:lpstr>Problématique :Comment l’œuvre met en évidence les différentes étapes de l’expérience totalitaire ? </vt:lpstr>
      <vt:lpstr>Slide 5</vt:lpstr>
      <vt:lpstr>Comparaison livre et Film  ( et la BD)</vt:lpstr>
      <vt:lpstr>Slide 7</vt:lpstr>
      <vt:lpstr>Slide 8</vt:lpstr>
      <vt:lpstr>Slide 9</vt:lpstr>
      <vt:lpstr>Slide 10</vt:lpstr>
      <vt:lpstr>Conclusion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Vague</dc:title>
  <dc:creator>MonCompte</dc:creator>
  <cp:lastModifiedBy>MonCompte</cp:lastModifiedBy>
  <cp:revision>20</cp:revision>
  <dcterms:created xsi:type="dcterms:W3CDTF">2014-03-19T09:17:58Z</dcterms:created>
  <dcterms:modified xsi:type="dcterms:W3CDTF">2014-03-30T14:40:57Z</dcterms:modified>
</cp:coreProperties>
</file>