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24E0A-BAFC-484D-9025-A9C1F30AD80E}" type="datetimeFigureOut">
              <a:rPr lang="fr-FR" smtClean="0"/>
              <a:pPr/>
              <a:t>03/04/2014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18161-4FB1-4A3E-A5ED-A2EBC78FC40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Pistolet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18161-4FB1-4A3E-A5ED-A2EBC78FC40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03/04/2014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03/04/2014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03/04/2014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03/04/2014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03/04/2014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7B00BA2-DB20-4012-A4E5-FA71BA231337}" type="datetimeFigureOut">
              <a:rPr lang="fr-FR" smtClean="0"/>
              <a:pPr/>
              <a:t>03/04/2014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7B00BA2-DB20-4012-A4E5-FA71BA231337}" type="datetimeFigureOut">
              <a:rPr lang="fr-FR" smtClean="0"/>
              <a:pPr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7772400" cy="1470025"/>
          </a:xfrm>
        </p:spPr>
        <p:txBody>
          <a:bodyPr/>
          <a:lstStyle/>
          <a:p>
            <a:r>
              <a:rPr lang="fr-FR" dirty="0" smtClean="0"/>
              <a:t>La Vague 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105400"/>
            <a:ext cx="6400800" cy="1752600"/>
          </a:xfrm>
        </p:spPr>
        <p:txBody>
          <a:bodyPr/>
          <a:lstStyle/>
          <a:p>
            <a:r>
              <a:rPr lang="fr-FR" dirty="0" err="1" smtClean="0"/>
              <a:t>Dennemont</a:t>
            </a:r>
            <a:r>
              <a:rPr lang="fr-FR" dirty="0" smtClean="0"/>
              <a:t> Thomas et </a:t>
            </a:r>
            <a:r>
              <a:rPr lang="fr-FR" dirty="0" err="1" smtClean="0"/>
              <a:t>Hoarau</a:t>
            </a:r>
            <a:r>
              <a:rPr lang="fr-FR" dirty="0" smtClean="0"/>
              <a:t> Antony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539552" y="1124744"/>
            <a:ext cx="7651800" cy="405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La fin est très différent car dans Le livre et la BD Robert ( Tim)  pleure , il est triste mais le professeur est  la pour lui  remonter le morale ( p221-222 ) mais dans le film Tim (Robert ) se suicide  et </a:t>
            </a:r>
            <a:r>
              <a:rPr lang="fr-FR" dirty="0" err="1" smtClean="0"/>
              <a:t>M.Wenger</a:t>
            </a:r>
            <a:r>
              <a:rPr lang="fr-FR" dirty="0" smtClean="0"/>
              <a:t> (</a:t>
            </a:r>
            <a:r>
              <a:rPr lang="fr-FR" dirty="0" err="1" smtClean="0"/>
              <a:t>M.Ross</a:t>
            </a:r>
            <a:r>
              <a:rPr lang="fr-FR" dirty="0" smtClean="0"/>
              <a:t>) va en prison (minute du film   a partir de 94:26)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Conclusion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moi cette une bonne idées de faire cette expérience mais il fallait qu’un soit la pour garder la chose sous contrôle et mettre fait a cette expérience quand il fallait le faire , la fin du livre ma déçus  car tout c’est bien terminé  </a:t>
            </a:r>
            <a:r>
              <a:rPr lang="fr-FR" dirty="0" err="1" smtClean="0"/>
              <a:t>callement</a:t>
            </a:r>
            <a:r>
              <a:rPr lang="fr-FR" dirty="0" smtClean="0"/>
              <a:t> et il ya pas eu de conséquence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Introduction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film la Vague réalisé par Dennis </a:t>
            </a:r>
            <a:r>
              <a:rPr lang="fr-FR" dirty="0" err="1" smtClean="0"/>
              <a:t>Gansel</a:t>
            </a:r>
            <a:r>
              <a:rPr lang="fr-FR" dirty="0" smtClean="0"/>
              <a:t>  qui est sortie en 2008 . </a:t>
            </a:r>
          </a:p>
          <a:p>
            <a:r>
              <a:rPr lang="fr-FR" dirty="0" smtClean="0"/>
              <a:t>La Vague meilleur film allemand section </a:t>
            </a:r>
            <a:r>
              <a:rPr lang="fr-FR" i="1" dirty="0" smtClean="0"/>
              <a:t>World Cinéma-Dramatique .</a:t>
            </a:r>
            <a:r>
              <a:rPr lang="fr-FR" dirty="0" smtClean="0"/>
              <a:t>  </a:t>
            </a:r>
          </a:p>
          <a:p>
            <a:r>
              <a:rPr lang="fr-FR" dirty="0" smtClean="0"/>
              <a:t>Le romancier est Morton </a:t>
            </a:r>
            <a:r>
              <a:rPr lang="fr-FR" dirty="0" err="1" smtClean="0"/>
              <a:t>Rhue</a:t>
            </a:r>
            <a:r>
              <a:rPr lang="fr-FR" dirty="0" smtClean="0"/>
              <a:t> . née le 5 mai 1950 a New York City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 smtClean="0">
                <a:solidFill>
                  <a:srgbClr val="C00000"/>
                </a:solidFill>
              </a:rPr>
              <a:t>Rapport avec la Thématique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ARTS RUPTURES ET CONTINUITES</a:t>
            </a:r>
          </a:p>
          <a:p>
            <a:r>
              <a:rPr lang="fr-FR" dirty="0" smtClean="0"/>
              <a:t>Continuités : l’expérience nazis  , la second mondiale 1945 diriger par Hitler .</a:t>
            </a:r>
          </a:p>
          <a:p>
            <a:r>
              <a:rPr lang="fr-FR" dirty="0" smtClean="0"/>
              <a:t>Rupture : les personnages sont différent , les activités , la fin de l’histoire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200" dirty="0" smtClean="0">
                <a:solidFill>
                  <a:srgbClr val="C00000"/>
                </a:solidFill>
              </a:rPr>
              <a:t>Problématique :Comment l’œuvre met en évidence les différentes étapes de l’expérience totalitaire ?</a:t>
            </a:r>
            <a:br>
              <a:rPr lang="fr-FR" sz="3200" dirty="0" smtClean="0">
                <a:solidFill>
                  <a:srgbClr val="C00000"/>
                </a:solidFill>
              </a:rPr>
            </a:b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Les uniforme ( </a:t>
            </a:r>
            <a:r>
              <a:rPr lang="fr-FR" i="1" dirty="0" smtClean="0"/>
              <a:t>Chemise blanche </a:t>
            </a:r>
            <a:r>
              <a:rPr lang="fr-FR" dirty="0" smtClean="0"/>
              <a:t>) </a:t>
            </a:r>
          </a:p>
          <a:p>
            <a:endParaRPr lang="fr-FR" dirty="0" smtClean="0"/>
          </a:p>
          <a:p>
            <a:r>
              <a:rPr lang="fr-FR" dirty="0" smtClean="0"/>
              <a:t>Des slogans </a:t>
            </a:r>
            <a:r>
              <a:rPr lang="fr-FR" dirty="0" smtClean="0"/>
              <a:t>: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La force par la discipline </a:t>
            </a:r>
          </a:p>
          <a:p>
            <a:pPr>
              <a:buNone/>
            </a:pPr>
            <a:r>
              <a:rPr lang="fr-FR" dirty="0" smtClean="0"/>
              <a:t> La force par la communauté </a:t>
            </a:r>
          </a:p>
          <a:p>
            <a:pPr>
              <a:buNone/>
            </a:pPr>
            <a:r>
              <a:rPr lang="fr-FR" i="1" dirty="0" smtClean="0"/>
              <a:t> Slogan  nazi </a:t>
            </a:r>
            <a:r>
              <a:rPr lang="fr-FR" i="1" dirty="0" err="1" smtClean="0"/>
              <a:t>Ein</a:t>
            </a:r>
            <a:r>
              <a:rPr lang="fr-FR" i="1" dirty="0" smtClean="0"/>
              <a:t> </a:t>
            </a:r>
            <a:r>
              <a:rPr lang="fr-FR" i="1" dirty="0" err="1" smtClean="0"/>
              <a:t>Volk</a:t>
            </a:r>
            <a:r>
              <a:rPr lang="fr-FR" i="1" dirty="0" smtClean="0"/>
              <a:t>, </a:t>
            </a:r>
            <a:r>
              <a:rPr lang="fr-FR" i="1" dirty="0" err="1" smtClean="0"/>
              <a:t>ein</a:t>
            </a:r>
            <a:r>
              <a:rPr lang="fr-FR" i="1" dirty="0" smtClean="0"/>
              <a:t> Reich, </a:t>
            </a:r>
            <a:r>
              <a:rPr lang="fr-FR" i="1" dirty="0" err="1" smtClean="0"/>
              <a:t>ein</a:t>
            </a:r>
            <a:r>
              <a:rPr lang="fr-FR" i="1" dirty="0" smtClean="0"/>
              <a:t> Führer</a:t>
            </a:r>
            <a:r>
              <a:rPr lang="fr-FR" dirty="0" smtClean="0"/>
              <a:t> </a:t>
            </a:r>
          </a:p>
          <a:p>
            <a:pPr>
              <a:buNone/>
            </a:pPr>
            <a:r>
              <a:rPr lang="fr-FR" dirty="0" smtClean="0"/>
              <a:t>  (Un peuple, un état, un guide).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Exclusion ceux un autre opinions  ,leader qui ce laisse dominer par le pouvoir</a:t>
            </a:r>
            <a:endParaRPr lang="fr-FR" dirty="0"/>
          </a:p>
        </p:txBody>
      </p:sp>
      <p:pic>
        <p:nvPicPr>
          <p:cNvPr id="5" name="Picture 4" descr="affi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124744"/>
            <a:ext cx="2808312" cy="3722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87727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5" name="Oval 4"/>
          <p:cNvSpPr/>
          <p:nvPr/>
        </p:nvSpPr>
        <p:spPr>
          <a:xfrm>
            <a:off x="3491880" y="6237312"/>
            <a:ext cx="1584176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62373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vague</a:t>
            </a:r>
          </a:p>
        </p:txBody>
      </p:sp>
      <p:sp>
        <p:nvSpPr>
          <p:cNvPr id="7" name="Oval 6"/>
          <p:cNvSpPr/>
          <p:nvPr/>
        </p:nvSpPr>
        <p:spPr>
          <a:xfrm>
            <a:off x="899592" y="5805264"/>
            <a:ext cx="201622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 qu’ elle          est</a:t>
            </a:r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 flipV="1">
            <a:off x="2843808" y="6165304"/>
            <a:ext cx="880069" cy="135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580112" y="5661248"/>
            <a:ext cx="2016224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Ce qu’elle</a:t>
            </a:r>
            <a:r>
              <a:rPr lang="fr-FR" baseline="0" dirty="0" smtClean="0"/>
              <a:t> empêche</a:t>
            </a:r>
            <a:endParaRPr lang="fr-FR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76056" y="5949280"/>
            <a:ext cx="504056" cy="468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0" y="4869160"/>
            <a:ext cx="158417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Uniformisation</a:t>
            </a:r>
            <a:endParaRPr lang="fr-FR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43608" y="5229200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051720" y="4581128"/>
            <a:ext cx="1296144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Pouvoir</a:t>
            </a:r>
            <a:endParaRPr lang="fr-FR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67744" y="5085184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331640" y="3645024"/>
            <a:ext cx="144016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Force du Groupe</a:t>
            </a:r>
            <a:endParaRPr lang="fr-FR" dirty="0"/>
          </a:p>
        </p:txBody>
      </p:sp>
      <p:cxnSp>
        <p:nvCxnSpPr>
          <p:cNvPr id="22" name="Straight Arrow Connector 21"/>
          <p:cNvCxnSpPr>
            <a:stCxn id="7" idx="0"/>
          </p:cNvCxnSpPr>
          <p:nvPr/>
        </p:nvCxnSpPr>
        <p:spPr>
          <a:xfrm flipV="1">
            <a:off x="1907704" y="4221088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7504" y="3068960"/>
            <a:ext cx="1296144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SOLIDARITE</a:t>
            </a:r>
            <a:endParaRPr lang="fr-FR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1043608" y="3429000"/>
            <a:ext cx="504056" cy="237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987824" y="5301208"/>
            <a:ext cx="1440160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EXCLURE</a:t>
            </a:r>
            <a:endParaRPr lang="fr-FR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771800" y="558924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635896" y="4725144"/>
            <a:ext cx="1152128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Action</a:t>
            </a:r>
            <a:endParaRPr lang="fr-FR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483768" y="4941168"/>
            <a:ext cx="129614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267744" y="2780928"/>
            <a:ext cx="144016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Pistolet</a:t>
            </a:r>
            <a:endParaRPr lang="fr-FR" dirty="0"/>
          </a:p>
        </p:txBody>
      </p:sp>
      <p:cxnSp>
        <p:nvCxnSpPr>
          <p:cNvPr id="34" name="Elbow Connector 33"/>
          <p:cNvCxnSpPr/>
          <p:nvPr/>
        </p:nvCxnSpPr>
        <p:spPr>
          <a:xfrm rot="5400000" flipH="1" flipV="1">
            <a:off x="1259632" y="4077072"/>
            <a:ext cx="2592288" cy="8640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899592" y="2060848"/>
            <a:ext cx="144016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Violence</a:t>
            </a:r>
            <a:endParaRPr lang="fr-FR" dirty="0"/>
          </a:p>
        </p:txBody>
      </p:sp>
      <p:cxnSp>
        <p:nvCxnSpPr>
          <p:cNvPr id="39" name="Elbow Connector 38"/>
          <p:cNvCxnSpPr/>
          <p:nvPr/>
        </p:nvCxnSpPr>
        <p:spPr>
          <a:xfrm rot="16200000" flipV="1">
            <a:off x="-72516" y="4041068"/>
            <a:ext cx="3312368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668344" y="4581128"/>
            <a:ext cx="1475656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ego</a:t>
            </a:r>
          </a:p>
          <a:p>
            <a:pPr algn="ctr"/>
            <a:r>
              <a:rPr lang="fr-FR" dirty="0" smtClean="0"/>
              <a:t>orgueil</a:t>
            </a:r>
            <a:endParaRPr lang="fr-FR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7092280" y="5229200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804248" y="3861048"/>
            <a:ext cx="180020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Différences</a:t>
            </a:r>
            <a:endParaRPr lang="fr-FR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7452320" y="4365104"/>
            <a:ext cx="144016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652120" y="4869160"/>
            <a:ext cx="144016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HUMILIATIONS</a:t>
            </a:r>
            <a:endParaRPr lang="fr-FR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6804248" y="5301208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788024" y="3861048"/>
            <a:ext cx="1296144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LIBERTE</a:t>
            </a:r>
            <a:endParaRPr lang="fr-FR" dirty="0"/>
          </a:p>
        </p:txBody>
      </p:sp>
      <p:sp>
        <p:nvSpPr>
          <p:cNvPr id="54" name="Oval 53"/>
          <p:cNvSpPr/>
          <p:nvPr/>
        </p:nvSpPr>
        <p:spPr>
          <a:xfrm>
            <a:off x="5724128" y="2996952"/>
            <a:ext cx="1728192" cy="6206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Croyances</a:t>
            </a:r>
            <a:endParaRPr lang="fr-FR" dirty="0"/>
          </a:p>
        </p:txBody>
      </p:sp>
      <p:cxnSp>
        <p:nvCxnSpPr>
          <p:cNvPr id="56" name="Elbow Connector 55"/>
          <p:cNvCxnSpPr/>
          <p:nvPr/>
        </p:nvCxnSpPr>
        <p:spPr>
          <a:xfrm rot="16200000" flipV="1">
            <a:off x="5652120" y="4293096"/>
            <a:ext cx="2232248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452320" y="2564904"/>
            <a:ext cx="16916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RIVALITES</a:t>
            </a:r>
            <a:endParaRPr lang="fr-FR" dirty="0"/>
          </a:p>
        </p:txBody>
      </p:sp>
      <p:cxnSp>
        <p:nvCxnSpPr>
          <p:cNvPr id="63" name="Curved Connector 62"/>
          <p:cNvCxnSpPr/>
          <p:nvPr/>
        </p:nvCxnSpPr>
        <p:spPr>
          <a:xfrm rot="5400000" flipH="1" flipV="1">
            <a:off x="6732240" y="3861048"/>
            <a:ext cx="2808312" cy="12241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 rot="16200000" flipV="1">
            <a:off x="4788024" y="4869160"/>
            <a:ext cx="1368152" cy="5040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267744" y="148478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5724128" y="1556792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131840" y="548680"/>
            <a:ext cx="2664296" cy="1080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VAGUE</a:t>
            </a:r>
          </a:p>
          <a:p>
            <a:pPr algn="ctr"/>
            <a:r>
              <a:rPr lang="fr-FR" dirty="0" smtClean="0"/>
              <a:t>LE</a:t>
            </a:r>
          </a:p>
          <a:p>
            <a:pPr algn="ctr"/>
            <a:r>
              <a:rPr lang="fr-FR" dirty="0" smtClean="0"/>
              <a:t>FASCISME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Comparaison livre et Film 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( et la BD)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Personnages principaux</a:t>
            </a:r>
          </a:p>
          <a:p>
            <a:r>
              <a:rPr lang="fr-FR" dirty="0" smtClean="0"/>
              <a:t>Dans le Film :Rainer </a:t>
            </a:r>
            <a:r>
              <a:rPr lang="fr-FR" dirty="0" err="1" smtClean="0"/>
              <a:t>Wenger</a:t>
            </a:r>
            <a:r>
              <a:rPr lang="fr-FR" dirty="0" smtClean="0"/>
              <a:t> (le professeur) , Tim , Marco  , </a:t>
            </a:r>
            <a:r>
              <a:rPr lang="fr-FR" dirty="0" err="1" smtClean="0"/>
              <a:t>Karo</a:t>
            </a:r>
            <a:r>
              <a:rPr lang="fr-FR" dirty="0" smtClean="0"/>
              <a:t> ,Lisa</a:t>
            </a:r>
          </a:p>
          <a:p>
            <a:r>
              <a:rPr lang="fr-FR" dirty="0" smtClean="0"/>
              <a:t>Dans le livre : </a:t>
            </a:r>
            <a:r>
              <a:rPr lang="fr-FR" dirty="0" err="1" smtClean="0"/>
              <a:t>M.Ross</a:t>
            </a:r>
            <a:r>
              <a:rPr lang="fr-FR" dirty="0" smtClean="0"/>
              <a:t> (le professeur ) , Robert (Tim), Laurie (</a:t>
            </a:r>
            <a:r>
              <a:rPr lang="fr-FR" dirty="0" err="1" smtClean="0"/>
              <a:t>Karo</a:t>
            </a:r>
            <a:r>
              <a:rPr lang="fr-FR" dirty="0" smtClean="0"/>
              <a:t>) ,Amy (Lisa)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043608" y="188640"/>
            <a:ext cx="6905625" cy="45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 rot="10800000" flipV="1">
            <a:off x="467544" y="601025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dirty="0" smtClean="0"/>
              <a:t>Dans le film la Vague  il aborde  directement  sujet sur l’</a:t>
            </a:r>
            <a:r>
              <a:rPr lang="fr-FR" dirty="0" err="1" smtClean="0"/>
              <a:t>Autokratie</a:t>
            </a:r>
            <a:r>
              <a:rPr lang="fr-FR" dirty="0" smtClean="0"/>
              <a:t> 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486916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fr-FR" dirty="0" smtClean="0">
                <a:latin typeface="Papyrus" pitchFamily="18"/>
                <a:ea typeface="宋体" pitchFamily="2"/>
                <a:cs typeface="Papyrus" pitchFamily="2"/>
              </a:rPr>
              <a:t>P22 les élèves  et le professeur  ont regardé un film  sur les nazis ,  même s'ils ont vu plusieurs fois le film , ils ont été  quand même étaient horrifier par ce film</a:t>
            </a:r>
            <a:endParaRPr lang="fr-FR" dirty="0">
              <a:latin typeface="Papyrus" pitchFamily="18"/>
              <a:ea typeface="宋体" pitchFamily="2"/>
              <a:cs typeface="Papyrus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latin typeface="Papyrus" pitchFamily="18"/>
                <a:ea typeface="宋体" pitchFamily="2"/>
                <a:cs typeface="Papyrus" pitchFamily="2"/>
              </a:rPr>
              <a:t>Ils ont commencé par faire des exercices « Bien, Maintenant , je veux que vous vous leviez et que vous marchez dans la classe ,Au signal, vous retournez à votre place le plus vite possible »leurs mouvement  doit être vifs et contrôles.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Exercice  différent dans le film 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475656" y="404664"/>
            <a:ext cx="5472608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le livre ou BD le nom et le salut proposer par le professeur (p 74) mais dans le film le nom a été vote et  choisi par les élèves ainsi que le salut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899592" y="476672"/>
            <a:ext cx="7056783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152</TotalTime>
  <Words>411</Words>
  <Application>Microsoft Office PowerPoint</Application>
  <PresentationFormat>On-screen Show (4:3)</PresentationFormat>
  <Paragraphs>80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La Vague </vt:lpstr>
      <vt:lpstr>Introduction</vt:lpstr>
      <vt:lpstr>Rapport avec la Thématique</vt:lpstr>
      <vt:lpstr>Problématique :Comment l’œuvre met en évidence les différentes étapes de l’expérience totalitaire ? </vt:lpstr>
      <vt:lpstr>Slide 5</vt:lpstr>
      <vt:lpstr>Comparaison livre et Film  ( et la BD)</vt:lpstr>
      <vt:lpstr>Slide 7</vt:lpstr>
      <vt:lpstr>Slide 8</vt:lpstr>
      <vt:lpstr>Slide 9</vt:lpstr>
      <vt:lpstr>Slide 10</vt:lpstr>
      <vt:lpstr>Conclusion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Vague</dc:title>
  <dc:creator>MonCompte</dc:creator>
  <cp:lastModifiedBy>MonCompte</cp:lastModifiedBy>
  <cp:revision>22</cp:revision>
  <dcterms:created xsi:type="dcterms:W3CDTF">2014-03-19T09:17:58Z</dcterms:created>
  <dcterms:modified xsi:type="dcterms:W3CDTF">2014-04-03T13:12:19Z</dcterms:modified>
</cp:coreProperties>
</file>