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54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4AF3-9589-434B-B426-1AF692D9282E}" type="datetimeFigureOut">
              <a:rPr lang="fr-FR" smtClean="0"/>
              <a:pPr/>
              <a:t>05/04/2014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5052-9DF9-4861-BCAE-DED89A1DC9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4AF3-9589-434B-B426-1AF692D9282E}" type="datetimeFigureOut">
              <a:rPr lang="fr-FR" smtClean="0"/>
              <a:pPr/>
              <a:t>05/04/2014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5052-9DF9-4861-BCAE-DED89A1DC9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4AF3-9589-434B-B426-1AF692D9282E}" type="datetimeFigureOut">
              <a:rPr lang="fr-FR" smtClean="0"/>
              <a:pPr/>
              <a:t>05/04/2014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5052-9DF9-4861-BCAE-DED89A1DC9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4AF3-9589-434B-B426-1AF692D9282E}" type="datetimeFigureOut">
              <a:rPr lang="fr-FR" smtClean="0"/>
              <a:pPr/>
              <a:t>05/04/2014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5052-9DF9-4861-BCAE-DED89A1DC9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4AF3-9589-434B-B426-1AF692D9282E}" type="datetimeFigureOut">
              <a:rPr lang="fr-FR" smtClean="0"/>
              <a:pPr/>
              <a:t>05/04/2014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5052-9DF9-4861-BCAE-DED89A1DC9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4AF3-9589-434B-B426-1AF692D9282E}" type="datetimeFigureOut">
              <a:rPr lang="fr-FR" smtClean="0"/>
              <a:pPr/>
              <a:t>05/04/2014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5052-9DF9-4861-BCAE-DED89A1DC9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4AF3-9589-434B-B426-1AF692D9282E}" type="datetimeFigureOut">
              <a:rPr lang="fr-FR" smtClean="0"/>
              <a:pPr/>
              <a:t>05/04/2014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5052-9DF9-4861-BCAE-DED89A1DC9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4AF3-9589-434B-B426-1AF692D9282E}" type="datetimeFigureOut">
              <a:rPr lang="fr-FR" smtClean="0"/>
              <a:pPr/>
              <a:t>05/04/2014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5052-9DF9-4861-BCAE-DED89A1DC9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4AF3-9589-434B-B426-1AF692D9282E}" type="datetimeFigureOut">
              <a:rPr lang="fr-FR" smtClean="0"/>
              <a:pPr/>
              <a:t>05/04/2014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5052-9DF9-4861-BCAE-DED89A1DC9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4AF3-9589-434B-B426-1AF692D9282E}" type="datetimeFigureOut">
              <a:rPr lang="fr-FR" smtClean="0"/>
              <a:pPr/>
              <a:t>05/04/2014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5052-9DF9-4861-BCAE-DED89A1DC9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84AF3-9589-434B-B426-1AF692D9282E}" type="datetimeFigureOut">
              <a:rPr lang="fr-FR" smtClean="0"/>
              <a:pPr/>
              <a:t>05/04/2014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B5052-9DF9-4861-BCAE-DED89A1DC9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84AF3-9589-434B-B426-1AF692D9282E}" type="datetimeFigureOut">
              <a:rPr lang="fr-FR" smtClean="0"/>
              <a:pPr/>
              <a:t>05/04/2014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B5052-9DF9-4861-BCAE-DED89A1DC9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143007"/>
          </a:xfrm>
        </p:spPr>
        <p:txBody>
          <a:bodyPr/>
          <a:lstStyle/>
          <a:p>
            <a:r>
              <a:rPr lang="fr-FR" u="sng" dirty="0" smtClean="0">
                <a:solidFill>
                  <a:srgbClr val="FF0000"/>
                </a:solidFill>
              </a:rPr>
              <a:t>PRESENTATION DU LIVRE</a:t>
            </a:r>
            <a:endParaRPr lang="fr-FR" u="sng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1538" y="2071678"/>
            <a:ext cx="3071834" cy="3567122"/>
          </a:xfrm>
        </p:spPr>
        <p:txBody>
          <a:bodyPr>
            <a:normAutofit/>
          </a:bodyPr>
          <a:lstStyle/>
          <a:p>
            <a:r>
              <a:rPr lang="fr-FR" u="sng" dirty="0" smtClean="0">
                <a:solidFill>
                  <a:schemeClr val="tx1"/>
                </a:solidFill>
              </a:rPr>
              <a:t>1</a:t>
            </a:r>
            <a:r>
              <a:rPr lang="fr-FR" u="sng" baseline="30000" dirty="0" smtClean="0">
                <a:solidFill>
                  <a:schemeClr val="tx1"/>
                </a:solidFill>
              </a:rPr>
              <a:t>ère</a:t>
            </a:r>
            <a:r>
              <a:rPr lang="fr-FR" u="sng" dirty="0" smtClean="0">
                <a:solidFill>
                  <a:schemeClr val="tx1"/>
                </a:solidFill>
              </a:rPr>
              <a:t> Partie: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-Début du livre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-Personnage présent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-</a:t>
            </a:r>
            <a:r>
              <a:rPr lang="fr-FR" dirty="0" smtClean="0">
                <a:solidFill>
                  <a:schemeClr val="tx1"/>
                </a:solidFill>
              </a:rPr>
              <a:t>Lieu</a:t>
            </a:r>
            <a:r>
              <a:rPr lang="fr-FR" dirty="0" smtClean="0">
                <a:solidFill>
                  <a:schemeClr val="tx1"/>
                </a:solidFill>
              </a:rPr>
              <a:t>/</a:t>
            </a:r>
            <a:r>
              <a:rPr lang="fr-FR" dirty="0" smtClean="0">
                <a:solidFill>
                  <a:schemeClr val="tx1"/>
                </a:solidFill>
              </a:rPr>
              <a:t>époque</a:t>
            </a:r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-Problème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1027" name="Picture 3" descr="E:\Images\Dey's souvenir!\Photo02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857364"/>
            <a:ext cx="3048000" cy="4064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solidFill>
                  <a:schemeClr val="accent2"/>
                </a:solidFill>
              </a:rPr>
              <a:t>Mes opinions</a:t>
            </a:r>
            <a:endParaRPr lang="fr-FR" u="sng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57290" y="1643050"/>
            <a:ext cx="6572296" cy="3954459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fr-FR" u="sng" dirty="0" smtClean="0"/>
              <a:t>2</a:t>
            </a:r>
            <a:r>
              <a:rPr lang="fr-FR" u="sng" baseline="30000" dirty="0" smtClean="0"/>
              <a:t>ème</a:t>
            </a:r>
            <a:r>
              <a:rPr lang="fr-FR" u="sng" dirty="0" smtClean="0"/>
              <a:t> Partie</a:t>
            </a:r>
            <a:r>
              <a:rPr lang="fr-FR" u="sng" dirty="0" smtClean="0"/>
              <a:t>:</a:t>
            </a:r>
          </a:p>
          <a:p>
            <a:pPr algn="ctr">
              <a:buNone/>
            </a:pPr>
            <a:endParaRPr lang="fr-FR" u="sng" dirty="0" smtClean="0"/>
          </a:p>
          <a:p>
            <a:pPr algn="ctr">
              <a:buNone/>
            </a:pPr>
            <a:r>
              <a:rPr lang="fr-FR" dirty="0" smtClean="0"/>
              <a:t>-</a:t>
            </a:r>
            <a:r>
              <a:rPr lang="fr-FR" dirty="0" smtClean="0"/>
              <a:t> Ce </a:t>
            </a:r>
            <a:r>
              <a:rPr lang="fr-FR" dirty="0" smtClean="0"/>
              <a:t>que j’ai aimer dans ce livre</a:t>
            </a:r>
          </a:p>
          <a:p>
            <a:pPr algn="ctr">
              <a:buNone/>
            </a:pPr>
            <a:r>
              <a:rPr lang="fr-FR" dirty="0" smtClean="0"/>
              <a:t>-</a:t>
            </a:r>
            <a:r>
              <a:rPr lang="fr-FR" dirty="0" smtClean="0"/>
              <a:t> Ce </a:t>
            </a:r>
            <a:r>
              <a:rPr lang="fr-FR" dirty="0" smtClean="0"/>
              <a:t>que je n’ai pas aimer </a:t>
            </a:r>
            <a:r>
              <a:rPr lang="fr-FR" dirty="0" smtClean="0"/>
              <a:t>dans </a:t>
            </a:r>
            <a:r>
              <a:rPr lang="fr-FR" dirty="0" smtClean="0"/>
              <a:t>livre</a:t>
            </a:r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fr-FR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                    Océane Rivière 3èmK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43</Words>
  <Application>Microsoft Office PowerPoint</Application>
  <PresentationFormat>Affichage à l'écran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PRESENTATION DU LIVRE</vt:lpstr>
      <vt:lpstr>Mes opinions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DU LIVRE</dc:title>
  <dc:creator>MissOcéana</dc:creator>
  <cp:lastModifiedBy>MissOcéana</cp:lastModifiedBy>
  <cp:revision>3</cp:revision>
  <dcterms:created xsi:type="dcterms:W3CDTF">2014-04-05T03:49:43Z</dcterms:created>
  <dcterms:modified xsi:type="dcterms:W3CDTF">2014-04-05T04:13:11Z</dcterms:modified>
</cp:coreProperties>
</file>